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NEW CREATOR NETWORK · 2026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10058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88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post</a:t>
            </a:r>
            <a:endParaRPr lang="en-US" sz="88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8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becomes a song.</a:t>
            </a:r>
            <a:endParaRPr lang="en-US" sz="8800" dirty="0"/>
          </a:p>
        </p:txBody>
      </p:sp>
      <p:sp>
        <p:nvSpPr>
          <p:cNvPr id="4" name="Text 2"/>
          <p:cNvSpPr/>
          <p:nvPr/>
        </p:nvSpPr>
        <p:spPr>
          <a:xfrm>
            <a:off x="548640" y="4572000"/>
            <a:ext cx="8686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Soundtrack turns moments into music. Drop an image, a video, a memory — we compose three candidate tracks. You pick the one that fits. Release it to the world.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9262872" y="1645920"/>
            <a:ext cx="2194560" cy="2194560"/>
          </a:xfrm>
          <a:prstGeom prst="ellipse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994392" y="2286000"/>
            <a:ext cx="731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080808"/>
                </a:solidFill>
              </a:rPr>
              <a:t>●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1 / 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feeds are full of moments.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None of them sound like anything.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3840480"/>
            <a:ext cx="3520440" cy="2377440"/>
          </a:xfrm>
          <a:prstGeom prst="roundRect">
            <a:avLst>
              <a:gd name="adj" fmla="val 3846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40233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Silent scroll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22960" y="4572000"/>
            <a:ext cx="31089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Billions of posts a day, but the medium is mute. Music is the emotional layer the feed forgot.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43400" y="3840480"/>
            <a:ext cx="3520440" cy="2377440"/>
          </a:xfrm>
          <a:prstGeom prst="roundRect">
            <a:avLst>
              <a:gd name="adj" fmla="val 3846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40233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Creators ≠ musicians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617720" y="4572000"/>
            <a:ext cx="31089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people will never write a song. The tools exist, the talent doesn't have to.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138160" y="3840480"/>
            <a:ext cx="3520440" cy="2377440"/>
          </a:xfrm>
          <a:prstGeom prst="roundRect">
            <a:avLst>
              <a:gd name="adj" fmla="val 3846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0" y="40233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Artists ≠ marketers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412480" y="4572000"/>
            <a:ext cx="31089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musicians struggle to ship. There's no native path from idea → track → release.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2 / 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IT WORKS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steps, one soundtrack.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3520440" cy="3291840"/>
          </a:xfrm>
          <a:prstGeom prst="roundRect">
            <a:avLst>
              <a:gd name="adj" fmla="val 2778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9260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01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3383280"/>
            <a:ext cx="548640" cy="548640"/>
          </a:xfrm>
          <a:prstGeom prst="ellipse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41148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a moment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47548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Image, video, voice note, or text. Tell us the mood and the memory.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43400" y="2743200"/>
            <a:ext cx="3520440" cy="3291840"/>
          </a:xfrm>
          <a:prstGeom prst="roundRect">
            <a:avLst>
              <a:gd name="adj" fmla="val 2778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17720" y="29260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17720" y="3383280"/>
            <a:ext cx="548640" cy="548640"/>
          </a:xfrm>
          <a:prstGeom prst="ellipse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0" y="41148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a candidate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617720" y="47548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Composer, lyricist &amp; producer agents deliver three full songs — lyrics, hook, cover art.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138160" y="2743200"/>
            <a:ext cx="3520440" cy="3291840"/>
          </a:xfrm>
          <a:prstGeom prst="roundRect">
            <a:avLst>
              <a:gd name="adj" fmla="val 2778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0" y="29260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03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412480" y="3383280"/>
            <a:ext cx="548640" cy="548640"/>
          </a:xfrm>
          <a:prstGeom prst="ellipse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12480" y="41148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it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412480" y="47548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to socials, or publish straight to Spotify under your Creator account.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3 / 9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WHAT'S IN THE BOX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both sides of the mic.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5440680" cy="1600200"/>
          </a:xfrm>
          <a:prstGeom prst="roundRect">
            <a:avLst>
              <a:gd name="adj" fmla="val 571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orchestra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34290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Composer, lyricist, and producer agents collaborate to deliver three distinct candidates per post.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263640" y="2743200"/>
            <a:ext cx="5440680" cy="1600200"/>
          </a:xfrm>
          <a:prstGeom prst="roundRect">
            <a:avLst>
              <a:gd name="adj" fmla="val 571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37960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distribution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537960" y="34290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One-tap share to socials. One-flow publish to Spotify with revenue share, credits, account types.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4572000"/>
            <a:ext cx="5440680" cy="1600200"/>
          </a:xfrm>
          <a:prstGeom prst="roundRect">
            <a:avLst>
              <a:gd name="adj" fmla="val 571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47548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 network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22960" y="52578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 artists, like songs, comment. A feed where the unit of culture is the track.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63640" y="4572000"/>
            <a:ext cx="5440680" cy="1600200"/>
          </a:xfrm>
          <a:prstGeom prst="roundRect">
            <a:avLst>
              <a:gd name="adj" fmla="val 571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37960" y="47548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Vinyl archive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537960" y="52578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release lives on your profile — sleeve, lyrics, production notes, plays.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4 / 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new category at the intersection of</a:t>
            </a:r>
            <a:endParaRPr lang="en-US" sz="3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social, music &amp; AI.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657600"/>
            <a:ext cx="3520440" cy="2468880"/>
          </a:xfrm>
          <a:prstGeom prst="roundRect">
            <a:avLst>
              <a:gd name="adj" fmla="val 370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38404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5B+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822960" y="521208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posts / day addressable as soundtracks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43400" y="3657600"/>
            <a:ext cx="3520440" cy="2468880"/>
          </a:xfrm>
          <a:prstGeom prst="roundRect">
            <a:avLst>
              <a:gd name="adj" fmla="val 370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38404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$28B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4617720" y="521208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Recorded-music market · 8% YoY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138160" y="3657600"/>
            <a:ext cx="3520440" cy="2468880"/>
          </a:xfrm>
          <a:prstGeom prst="roundRect">
            <a:avLst>
              <a:gd name="adj" fmla="val 3704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0" y="38404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200" dirty="0"/>
          </a:p>
        </p:txBody>
      </p:sp>
      <p:sp>
        <p:nvSpPr>
          <p:cNvPr id="12" name="Text 10"/>
          <p:cNvSpPr/>
          <p:nvPr/>
        </p:nvSpPr>
        <p:spPr>
          <a:xfrm>
            <a:off x="8412480" y="521208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Candidate tracks / post — built-in engagement loop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5 / 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BUSINESS 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compounds as artists graduate up tiers.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2560320"/>
            <a:ext cx="3520440" cy="3657600"/>
          </a:xfrm>
          <a:prstGeom prst="roundRect">
            <a:avLst>
              <a:gd name="adj" fmla="val 2597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7432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22960" y="329184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22960" y="438912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Post, compose, share. Spotify-publish at 15% platform fee.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43400" y="2560320"/>
            <a:ext cx="3520440" cy="3657600"/>
          </a:xfrm>
          <a:prstGeom prst="roundRect">
            <a:avLst>
              <a:gd name="adj" fmla="val 2597"/>
            </a:avLst>
          </a:prstGeom>
          <a:solidFill>
            <a:srgbClr val="1A1A0A"/>
          </a:solidFill>
          <a:ln w="25400">
            <a:solidFill>
              <a:srgbClr val="E2FF3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617720" y="27432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Prosumer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617720" y="329184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 / mo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4617720" y="438912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share + analytics + multi-artist credits.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38160" y="2560320"/>
            <a:ext cx="3520440" cy="3657600"/>
          </a:xfrm>
          <a:prstGeom prst="roundRect">
            <a:avLst>
              <a:gd name="adj" fmla="val 2597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412480" y="27432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Label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412480" y="329184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2FF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8412480" y="438912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Multi-roster, white-label distribution, advance &amp; payouts.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6 / 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NOW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Generative audio just crossed the line.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73152" cy="822960"/>
          </a:xfrm>
          <a:prstGeom prst="rect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5603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— model quality threshold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301752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Suno-class systems hit listenable, mixable, releasable quality. Audio finally tracks the curve image gen hit in 2023.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4069080"/>
            <a:ext cx="73152" cy="822960"/>
          </a:xfrm>
          <a:prstGeom prst="rect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8862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— agent orchestration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68680" y="434340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pipelines compose, arrange and master in seconds for cents — making one track per post economically viable.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394960"/>
            <a:ext cx="73152" cy="822960"/>
          </a:xfrm>
          <a:prstGeom prst="rect">
            <a:avLst/>
          </a:prstGeom>
          <a:solidFill>
            <a:srgbClr val="E2FF3B"/>
          </a:solidFill>
          <a:ln w="12700">
            <a:solidFill>
              <a:srgbClr val="E2FF3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52120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unlocked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68680" y="566928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Spotify, Apple, TikTok now ingest AI-assisted releases under standard creator terms with proper credits.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7 / 9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ROADMAP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we're going.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06040" cy="3291840"/>
          </a:xfrm>
          <a:prstGeom prst="roundRect">
            <a:avLst>
              <a:gd name="adj" fmla="val 3509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2FF3B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NOW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356616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POC live. Compose, share, Spotify-publish flow.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383280" y="2743200"/>
            <a:ext cx="2606040" cy="3291840"/>
          </a:xfrm>
          <a:prstGeom prst="roundRect">
            <a:avLst>
              <a:gd name="adj" fmla="val 3509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1188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2FF3B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Q3 '26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11880" y="356616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app + voice-note composition.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217920" y="2743200"/>
            <a:ext cx="2606040" cy="3291840"/>
          </a:xfrm>
          <a:prstGeom prst="roundRect">
            <a:avLst>
              <a:gd name="adj" fmla="val 3509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2FF3B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Q4 '26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46520" y="356616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Collab tracks. Multi-artist credits. Stems.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9052560" y="2743200"/>
            <a:ext cx="2606040" cy="3291840"/>
          </a:xfrm>
          <a:prstGeom prst="roundRect">
            <a:avLst>
              <a:gd name="adj" fmla="val 3509"/>
            </a:avLst>
          </a:prstGeom>
          <a:solidFill>
            <a:srgbClr val="121212"/>
          </a:solidFill>
          <a:ln w="12700">
            <a:solidFill>
              <a:srgbClr val="2323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28116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2FF3B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2027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281160" y="356616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Soundtrack-native label &amp; artist payouts.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8 / 9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2743200"/>
            <a:ext cx="7315200" cy="7315200"/>
          </a:xfrm>
          <a:prstGeom prst="ellipse">
            <a:avLst/>
          </a:prstGeom>
          <a:solidFill>
            <a:srgbClr val="151500"/>
          </a:solidFill>
          <a:ln w="12700">
            <a:solidFill>
              <a:srgbClr val="1515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E2FF3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PRESS PLAY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10972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next post</a:t>
            </a:r>
            <a:endParaRPr lang="en-US" sz="6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 have a soundtrack.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548640" y="5120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600" kern="0" dirty="0">
                <a:solidFill>
                  <a:srgbClr val="E2FF3B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soundtrack.app  ·  team 11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SOUNDTRACK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9 / 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Soundtrack</dc:title>
  <dc:subject>PptxGenJS Presentation</dc:subject>
  <dc:creator>Team 11</dc:creator>
  <cp:lastModifiedBy>Team 11</cp:lastModifiedBy>
  <cp:revision>1</cp:revision>
  <dcterms:created xsi:type="dcterms:W3CDTF">2026-06-20T23:14:18Z</dcterms:created>
  <dcterms:modified xsi:type="dcterms:W3CDTF">2026-06-20T23:14:18Z</dcterms:modified>
</cp:coreProperties>
</file>